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66" r:id="rId5"/>
    <p:sldId id="267" r:id="rId6"/>
    <p:sldId id="268" r:id="rId7"/>
    <p:sldId id="259" r:id="rId8"/>
    <p:sldId id="260" r:id="rId9"/>
    <p:sldId id="262" r:id="rId10"/>
    <p:sldId id="265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22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Ảnh Toàn cảnh cùng vớ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58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êu đề và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352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ích dẫn cùng vớ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9220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nh Thiế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44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ộ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754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ột Hình ả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04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52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766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64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975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994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639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46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91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244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870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EADD5-019B-4940-A1B2-E6C71A90CC69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FECC1-F847-403F-94B3-5430DC5C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71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ABBF2-C405-4AD2-B077-7BA4DF7BEC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9" y="1803405"/>
            <a:ext cx="10034833" cy="1825096"/>
          </a:xfrm>
        </p:spPr>
        <p:txBody>
          <a:bodyPr>
            <a:normAutofit fontScale="90000"/>
          </a:bodyPr>
          <a:lstStyle/>
          <a:p>
            <a:r>
              <a:rPr lang="vi-VN" dirty="0" err="1"/>
              <a:t>Thuyết</a:t>
            </a:r>
            <a:r>
              <a:rPr lang="vi-VN" dirty="0"/>
              <a:t> </a:t>
            </a:r>
            <a:r>
              <a:rPr lang="vi-VN" dirty="0" err="1"/>
              <a:t>trình</a:t>
            </a:r>
            <a:r>
              <a:rPr lang="vi-VN" dirty="0"/>
              <a:t> </a:t>
            </a:r>
            <a:r>
              <a:rPr lang="vi-VN" dirty="0" err="1"/>
              <a:t>website</a:t>
            </a:r>
            <a:r>
              <a:rPr lang="vi-VN" dirty="0"/>
              <a:t> </a:t>
            </a:r>
            <a:r>
              <a:rPr lang="vi-VN" dirty="0" err="1"/>
              <a:t>bán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dịp</a:t>
            </a:r>
            <a:r>
              <a:rPr lang="vi-VN" dirty="0"/>
              <a:t> </a:t>
            </a:r>
            <a:r>
              <a:rPr lang="vi-VN" dirty="0" err="1"/>
              <a:t>halloween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0BA15-2DC3-4588-9F30-C5008E5A12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vi-VN" dirty="0"/>
              <a:t>By: Đàm Thành Trung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857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196638D-1320-4796-9D58-29C804041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u="sng" dirty="0" err="1"/>
              <a:t>Một</a:t>
            </a:r>
            <a:r>
              <a:rPr lang="vi-VN" u="sng" dirty="0"/>
              <a:t> </a:t>
            </a:r>
            <a:r>
              <a:rPr lang="vi-VN" u="sng" dirty="0" err="1"/>
              <a:t>số</a:t>
            </a:r>
            <a:r>
              <a:rPr lang="vi-VN" u="sng" dirty="0"/>
              <a:t> </a:t>
            </a:r>
            <a:r>
              <a:rPr lang="vi-VN" u="sng" dirty="0" err="1"/>
              <a:t>hình</a:t>
            </a:r>
            <a:r>
              <a:rPr lang="vi-VN" u="sng" dirty="0"/>
              <a:t> </a:t>
            </a:r>
            <a:r>
              <a:rPr lang="vi-VN" u="sng" dirty="0" err="1"/>
              <a:t>ảnh</a:t>
            </a:r>
            <a:r>
              <a:rPr lang="vi-VN" u="sng" dirty="0"/>
              <a:t> </a:t>
            </a:r>
            <a:r>
              <a:rPr lang="vi-VN" u="sng" dirty="0" err="1"/>
              <a:t>về</a:t>
            </a:r>
            <a:r>
              <a:rPr lang="vi-VN" u="sng" dirty="0"/>
              <a:t> </a:t>
            </a:r>
            <a:r>
              <a:rPr lang="vi-VN" u="sng" dirty="0" err="1"/>
              <a:t>website</a:t>
            </a:r>
            <a:endParaRPr lang="vi-VN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2618CF6C-6328-4CB1-870B-6D3B00F14E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8833" y="2193925"/>
            <a:ext cx="7154334" cy="4024313"/>
          </a:xfrm>
        </p:spPr>
      </p:pic>
    </p:spTree>
    <p:extLst>
      <p:ext uri="{BB962C8B-B14F-4D97-AF65-F5344CB8AC3E}">
        <p14:creationId xmlns:p14="http://schemas.microsoft.com/office/powerpoint/2010/main" val="1710527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CEA4B-1488-4BFC-864D-229B3613C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688" y="2605849"/>
            <a:ext cx="10360468" cy="1646302"/>
          </a:xfrm>
        </p:spPr>
        <p:txBody>
          <a:bodyPr>
            <a:normAutofit fontScale="90000"/>
          </a:bodyPr>
          <a:lstStyle/>
          <a:p>
            <a:pPr algn="ctr"/>
            <a:r>
              <a:rPr lang="vi-VN" dirty="0"/>
              <a:t>Cảm ơn mọi người đã lắng nghe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05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B8E46-2225-4356-8791-E7AE867F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93596" y="1397217"/>
            <a:ext cx="8610600" cy="1293028"/>
          </a:xfrm>
        </p:spPr>
        <p:txBody>
          <a:bodyPr/>
          <a:lstStyle/>
          <a:p>
            <a:r>
              <a:rPr lang="vi-VN" u="sng" dirty="0"/>
              <a:t>Giới thiệu về bản thân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404AE-17FA-4D5E-8DB2-56703BB22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651378"/>
            <a:ext cx="10820400" cy="4024125"/>
          </a:xfrm>
        </p:spPr>
        <p:txBody>
          <a:bodyPr>
            <a:no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vi-VN" sz="2000" b="0" i="0" u="none" strike="noStrike" dirty="0">
                <a:solidFill>
                  <a:srgbClr val="666666"/>
                </a:solidFill>
                <a:effectLst/>
                <a:latin typeface="Source Code Pro" panose="020B0604020202020204" pitchFamily="49" charset="0"/>
              </a:rPr>
              <a:t>Họ và tên: Đàm Thành Trung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vi-VN" sz="2000" b="0" i="0" u="none" strike="noStrike" dirty="0">
                <a:solidFill>
                  <a:srgbClr val="666666"/>
                </a:solidFill>
                <a:effectLst/>
                <a:latin typeface="Source Code Pro" panose="020B0604020202020204" pitchFamily="49" charset="0"/>
              </a:rPr>
              <a:t>Ngày sinh: 12/01/2005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vi-VN" sz="2000" b="0" i="0" u="none" strike="noStrike" dirty="0">
                <a:solidFill>
                  <a:srgbClr val="666666"/>
                </a:solidFill>
                <a:effectLst/>
                <a:latin typeface="Source Code Pro" panose="020B0604020202020204" pitchFamily="49" charset="0"/>
              </a:rPr>
              <a:t>Quê quán: Hải Dương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vi-VN" sz="2000" b="0" i="0" u="none" strike="noStrike" dirty="0">
                <a:solidFill>
                  <a:srgbClr val="666666"/>
                </a:solidFill>
                <a:effectLst/>
                <a:latin typeface="Source Code Pro" panose="020B0604020202020204" pitchFamily="49" charset="0"/>
              </a:rPr>
              <a:t>Hiện đang học </a:t>
            </a:r>
            <a:r>
              <a:rPr lang="vi-VN" sz="2000" b="0" i="0" u="none" strike="noStrike" dirty="0" err="1">
                <a:solidFill>
                  <a:srgbClr val="666666"/>
                </a:solidFill>
                <a:effectLst/>
                <a:latin typeface="Source Code Pro" panose="020B0604020202020204" pitchFamily="49" charset="0"/>
              </a:rPr>
              <a:t>lớp</a:t>
            </a:r>
            <a:r>
              <a:rPr lang="vi-VN" sz="2000" b="0" i="0" u="none" strike="noStrike" dirty="0">
                <a:solidFill>
                  <a:srgbClr val="666666"/>
                </a:solidFill>
                <a:effectLst/>
                <a:latin typeface="Source Code Pro" panose="020B0604020202020204" pitchFamily="49" charset="0"/>
              </a:rPr>
              <a:t> 12a2 sinh, trường trung học phổ thông Khoa Học </a:t>
            </a:r>
            <a:r>
              <a:rPr lang="vi-VN" sz="2000" b="0" i="0" u="none" strike="noStrike" dirty="0" err="1">
                <a:solidFill>
                  <a:srgbClr val="666666"/>
                </a:solidFill>
                <a:effectLst/>
                <a:latin typeface="Source Code Pro" panose="020B0604020202020204" pitchFamily="49" charset="0"/>
              </a:rPr>
              <a:t>Tự</a:t>
            </a:r>
            <a:r>
              <a:rPr lang="vi-VN" sz="2000" b="0" i="0" u="none" strike="noStrike" dirty="0">
                <a:solidFill>
                  <a:srgbClr val="666666"/>
                </a:solidFill>
                <a:effectLst/>
                <a:latin typeface="Source Code Pro" panose="020B0604020202020204" pitchFamily="49" charset="0"/>
              </a:rPr>
              <a:t> Nhiên</a:t>
            </a:r>
            <a:br>
              <a:rPr lang="vi-VN" sz="2000" dirty="0"/>
            </a:br>
            <a:endParaRPr lang="en-US" sz="2000" dirty="0"/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7F34C529-B587-49F3-BCD7-821E69971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045" y="998532"/>
            <a:ext cx="2083445" cy="209039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7110007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C2468-417E-49A5-A4E8-FB1FDD3F2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u="sng" dirty="0"/>
              <a:t>Giới thiệu website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F04E4-A135-4BE5-B85A-0F09BEB55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000" dirty="0" err="1"/>
              <a:t>Website</a:t>
            </a:r>
            <a:r>
              <a:rPr lang="vi-VN" sz="2000" dirty="0"/>
              <a:t> </a:t>
            </a:r>
            <a:r>
              <a:rPr lang="vi-VN" sz="2000" dirty="0" err="1"/>
              <a:t>được</a:t>
            </a:r>
            <a:r>
              <a:rPr lang="vi-VN" sz="2000" dirty="0"/>
              <a:t> </a:t>
            </a:r>
            <a:r>
              <a:rPr lang="vi-VN" sz="2000" dirty="0" err="1"/>
              <a:t>làm</a:t>
            </a:r>
            <a:r>
              <a:rPr lang="vi-VN" sz="2000" dirty="0"/>
              <a:t> theo </a:t>
            </a:r>
            <a:r>
              <a:rPr lang="vi-VN" sz="2000" dirty="0" err="1"/>
              <a:t>đề</a:t>
            </a:r>
            <a:r>
              <a:rPr lang="vi-VN" sz="2000" dirty="0"/>
              <a:t> </a:t>
            </a:r>
            <a:r>
              <a:rPr lang="vi-VN" sz="2000" dirty="0" err="1"/>
              <a:t>bài</a:t>
            </a:r>
            <a:r>
              <a:rPr lang="vi-VN" sz="2000" dirty="0"/>
              <a:t> </a:t>
            </a:r>
            <a:r>
              <a:rPr lang="vi-VN" sz="2000" dirty="0" err="1"/>
              <a:t>của</a:t>
            </a:r>
            <a:r>
              <a:rPr lang="vi-VN" sz="2000" dirty="0"/>
              <a:t> cô </a:t>
            </a:r>
            <a:r>
              <a:rPr lang="vi-VN" sz="2000" dirty="0" err="1"/>
              <a:t>giáo</a:t>
            </a:r>
            <a:r>
              <a:rPr lang="vi-VN" sz="2000" dirty="0"/>
              <a:t>.</a:t>
            </a:r>
          </a:p>
          <a:p>
            <a:r>
              <a:rPr lang="vi-VN" sz="2000" dirty="0" err="1"/>
              <a:t>Lí</a:t>
            </a:r>
            <a:r>
              <a:rPr lang="vi-VN" sz="2000" dirty="0"/>
              <a:t> do em </a:t>
            </a:r>
            <a:r>
              <a:rPr lang="vi-VN" sz="2000" dirty="0" err="1"/>
              <a:t>làm</a:t>
            </a:r>
            <a:r>
              <a:rPr lang="vi-VN" sz="2000" dirty="0"/>
              <a:t> trang </a:t>
            </a:r>
            <a:r>
              <a:rPr lang="vi-VN" sz="2000" dirty="0" err="1"/>
              <a:t>web</a:t>
            </a:r>
            <a:r>
              <a:rPr lang="vi-VN" sz="2000" dirty="0"/>
              <a:t> </a:t>
            </a:r>
            <a:r>
              <a:rPr lang="vi-VN" sz="2000" dirty="0" err="1"/>
              <a:t>này</a:t>
            </a:r>
            <a:r>
              <a:rPr lang="vi-VN" sz="2000" dirty="0"/>
              <a:t> </a:t>
            </a:r>
            <a:r>
              <a:rPr lang="vi-VN" sz="2000" dirty="0" err="1"/>
              <a:t>là</a:t>
            </a:r>
            <a:r>
              <a:rPr lang="vi-VN" sz="2000" dirty="0"/>
              <a:t> </a:t>
            </a:r>
            <a:r>
              <a:rPr lang="vi-VN" sz="2000" dirty="0" err="1"/>
              <a:t>để</a:t>
            </a:r>
            <a:r>
              <a:rPr lang="vi-VN" sz="2000" dirty="0"/>
              <a:t> </a:t>
            </a:r>
            <a:r>
              <a:rPr lang="vi-VN" sz="2000" dirty="0" err="1"/>
              <a:t>thử</a:t>
            </a:r>
            <a:r>
              <a:rPr lang="vi-VN" sz="2000" dirty="0"/>
              <a:t> </a:t>
            </a:r>
            <a:r>
              <a:rPr lang="vi-VN" sz="2000" dirty="0" err="1"/>
              <a:t>sức</a:t>
            </a:r>
            <a:r>
              <a:rPr lang="vi-VN" sz="2000" dirty="0"/>
              <a:t> </a:t>
            </a:r>
            <a:r>
              <a:rPr lang="vi-VN" sz="2000" dirty="0" err="1"/>
              <a:t>của</a:t>
            </a:r>
            <a:r>
              <a:rPr lang="vi-VN" sz="2000" dirty="0"/>
              <a:t> </a:t>
            </a:r>
            <a:r>
              <a:rPr lang="vi-VN" sz="2000" dirty="0" err="1"/>
              <a:t>bản</a:t>
            </a:r>
            <a:r>
              <a:rPr lang="vi-VN" sz="2000" dirty="0"/>
              <a:t> thân xem </a:t>
            </a:r>
            <a:r>
              <a:rPr lang="vi-VN" sz="2000" dirty="0" err="1"/>
              <a:t>mình</a:t>
            </a:r>
            <a:r>
              <a:rPr lang="vi-VN" sz="2000" dirty="0"/>
              <a:t> </a:t>
            </a:r>
            <a:r>
              <a:rPr lang="vi-VN" sz="2000" dirty="0" err="1"/>
              <a:t>trình</a:t>
            </a:r>
            <a:r>
              <a:rPr lang="vi-VN" sz="2000" dirty="0"/>
              <a:t> </a:t>
            </a:r>
            <a:r>
              <a:rPr lang="vi-VN" sz="2000" dirty="0" err="1"/>
              <a:t>độ</a:t>
            </a:r>
            <a:r>
              <a:rPr lang="vi-VN" sz="2000" dirty="0"/>
              <a:t> </a:t>
            </a:r>
            <a:r>
              <a:rPr lang="vi-VN" sz="2000" dirty="0" err="1"/>
              <a:t>mình</a:t>
            </a:r>
            <a:r>
              <a:rPr lang="vi-VN" sz="2000" dirty="0"/>
              <a:t> ở đâu so </a:t>
            </a:r>
            <a:r>
              <a:rPr lang="vi-VN" sz="2000" dirty="0" err="1"/>
              <a:t>với</a:t>
            </a:r>
            <a:r>
              <a:rPr lang="vi-VN" sz="2000" dirty="0"/>
              <a:t> </a:t>
            </a:r>
            <a:r>
              <a:rPr lang="vi-VN" sz="2000" dirty="0" err="1"/>
              <a:t>một</a:t>
            </a:r>
            <a:r>
              <a:rPr lang="vi-VN" sz="2000" dirty="0"/>
              <a:t> </a:t>
            </a:r>
            <a:r>
              <a:rPr lang="vi-VN" sz="2000" dirty="0" err="1"/>
              <a:t>lập</a:t>
            </a:r>
            <a:r>
              <a:rPr lang="vi-VN" sz="2000" dirty="0"/>
              <a:t> </a:t>
            </a:r>
            <a:r>
              <a:rPr lang="vi-VN" sz="2000" dirty="0" err="1"/>
              <a:t>trình</a:t>
            </a:r>
            <a:r>
              <a:rPr lang="vi-VN" sz="2000" dirty="0"/>
              <a:t> viên chuyên </a:t>
            </a:r>
            <a:r>
              <a:rPr lang="vi-VN" sz="2000" dirty="0" err="1"/>
              <a:t>nghiệp</a:t>
            </a:r>
            <a:r>
              <a:rPr lang="vi-VN" sz="2000" dirty="0"/>
              <a:t>.</a:t>
            </a:r>
          </a:p>
          <a:p>
            <a:r>
              <a:rPr lang="vi-VN" sz="2000" dirty="0" err="1"/>
              <a:t>Website</a:t>
            </a:r>
            <a:r>
              <a:rPr lang="vi-VN" sz="2000" dirty="0"/>
              <a:t> của em bao gồm đầy đủ mọi thứ cần thiết của 1 website bán hàng chuyên nghiệp. Tuy nhiên, một số tính năng vẫn còn hạn chế và chỉ mang tính chất minh họa.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37650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E99E099-DC80-407A-A28B-140B9642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u="sng" dirty="0"/>
              <a:t>Ý </a:t>
            </a:r>
            <a:r>
              <a:rPr lang="en-US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tưởng</a:t>
            </a:r>
            <a:r>
              <a:rPr lang="en-US" u="sng" dirty="0"/>
              <a:t> </a:t>
            </a:r>
            <a:r>
              <a:rPr lang="en-US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  <a:endParaRPr lang="vi-V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BC47207-568F-4208-9989-81B0D8CEF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/>
              <a:t>Trang </a:t>
            </a:r>
            <a:r>
              <a:rPr lang="vi-VN" dirty="0" err="1"/>
              <a:t>web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lấy</a:t>
            </a:r>
            <a:r>
              <a:rPr lang="vi-VN" dirty="0"/>
              <a:t> ý </a:t>
            </a:r>
            <a:r>
              <a:rPr lang="vi-VN" dirty="0" err="1"/>
              <a:t>tưởng</a:t>
            </a:r>
            <a:r>
              <a:rPr lang="vi-VN" dirty="0"/>
              <a:t> </a:t>
            </a:r>
            <a:r>
              <a:rPr lang="vi-VN" dirty="0" err="1"/>
              <a:t>từ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 </a:t>
            </a:r>
            <a:r>
              <a:rPr lang="vi-VN" dirty="0" err="1"/>
              <a:t>nguồn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 nhau trên </a:t>
            </a:r>
            <a:r>
              <a:rPr lang="vi-VN" dirty="0" err="1"/>
              <a:t>mạng</a:t>
            </a:r>
            <a:endParaRPr lang="vi-VN" dirty="0"/>
          </a:p>
          <a:p>
            <a:r>
              <a:rPr lang="vi-VN" dirty="0"/>
              <a:t>Dao </a:t>
            </a:r>
            <a:r>
              <a:rPr lang="vi-VN" dirty="0" err="1"/>
              <a:t>diện</a:t>
            </a:r>
            <a:r>
              <a:rPr lang="vi-VN" dirty="0"/>
              <a:t> </a:t>
            </a:r>
            <a:r>
              <a:rPr lang="vi-VN" dirty="0" err="1"/>
              <a:t>sản</a:t>
            </a:r>
            <a:r>
              <a:rPr lang="vi-VN" dirty="0"/>
              <a:t> </a:t>
            </a:r>
            <a:r>
              <a:rPr lang="vi-VN" dirty="0" err="1"/>
              <a:t>phẩm</a:t>
            </a:r>
            <a:r>
              <a:rPr lang="vi-VN" dirty="0"/>
              <a:t> </a:t>
            </a:r>
            <a:r>
              <a:rPr lang="vi-VN" dirty="0" err="1"/>
              <a:t>lấy</a:t>
            </a:r>
            <a:r>
              <a:rPr lang="vi-VN" dirty="0"/>
              <a:t> ý </a:t>
            </a:r>
            <a:r>
              <a:rPr lang="vi-VN" dirty="0" err="1"/>
              <a:t>tưởng</a:t>
            </a:r>
            <a:r>
              <a:rPr lang="vi-VN" dirty="0"/>
              <a:t> </a:t>
            </a:r>
            <a:r>
              <a:rPr lang="vi-VN" dirty="0" err="1"/>
              <a:t>từ</a:t>
            </a:r>
            <a:r>
              <a:rPr lang="vi-VN" dirty="0"/>
              <a:t> trang </a:t>
            </a:r>
            <a:r>
              <a:rPr lang="vi-VN" dirty="0" err="1"/>
              <a:t>sản</a:t>
            </a:r>
            <a:r>
              <a:rPr lang="vi-VN" dirty="0"/>
              <a:t> </a:t>
            </a:r>
            <a:r>
              <a:rPr lang="vi-VN" dirty="0" err="1"/>
              <a:t>phẩm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Amazon</a:t>
            </a:r>
            <a:r>
              <a:rPr lang="vi-VN" dirty="0"/>
              <a:t> nhưng </a:t>
            </a:r>
            <a:r>
              <a:rPr lang="vi-VN" dirty="0" err="1"/>
              <a:t>có</a:t>
            </a:r>
            <a:r>
              <a:rPr lang="vi-VN" dirty="0"/>
              <a:t> qua thay </a:t>
            </a:r>
            <a:r>
              <a:rPr lang="vi-VN" dirty="0" err="1"/>
              <a:t>đổi</a:t>
            </a:r>
            <a:endParaRPr lang="vi-VN" dirty="0"/>
          </a:p>
          <a:p>
            <a:r>
              <a:rPr lang="vi-VN" dirty="0"/>
              <a:t>Dao </a:t>
            </a:r>
            <a:r>
              <a:rPr lang="vi-VN" dirty="0" err="1"/>
              <a:t>diện</a:t>
            </a:r>
            <a:r>
              <a:rPr lang="vi-VN" dirty="0"/>
              <a:t> trang </a:t>
            </a:r>
            <a:r>
              <a:rPr lang="vi-VN" dirty="0" err="1"/>
              <a:t>chủ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</a:t>
            </a:r>
            <a:r>
              <a:rPr lang="vi-VN" dirty="0" err="1"/>
              <a:t>tái</a:t>
            </a:r>
            <a:r>
              <a:rPr lang="vi-VN" dirty="0"/>
              <a:t> </a:t>
            </a:r>
            <a:r>
              <a:rPr lang="vi-VN" dirty="0" err="1"/>
              <a:t>sử</a:t>
            </a:r>
            <a:r>
              <a:rPr lang="vi-VN" dirty="0"/>
              <a:t> </a:t>
            </a:r>
            <a:r>
              <a:rPr lang="vi-VN" dirty="0" err="1"/>
              <a:t>dụng</a:t>
            </a:r>
            <a:r>
              <a:rPr lang="vi-VN" dirty="0"/>
              <a:t> </a:t>
            </a:r>
            <a:r>
              <a:rPr lang="vi-VN" dirty="0" err="1"/>
              <a:t>từ</a:t>
            </a:r>
            <a:r>
              <a:rPr lang="vi-VN" dirty="0"/>
              <a:t> 1 </a:t>
            </a:r>
            <a:r>
              <a:rPr lang="vi-VN" dirty="0" err="1"/>
              <a:t>số</a:t>
            </a:r>
            <a:r>
              <a:rPr lang="vi-VN" dirty="0"/>
              <a:t> Project </a:t>
            </a:r>
            <a:r>
              <a:rPr lang="vi-VN" dirty="0" err="1"/>
              <a:t>trước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em</a:t>
            </a:r>
          </a:p>
          <a:p>
            <a:endParaRPr lang="vi-VN" dirty="0"/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573373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B67185B-E60C-4E06-8961-97A070902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u="sng" dirty="0" err="1"/>
              <a:t>Lợi</a:t>
            </a:r>
            <a:r>
              <a:rPr lang="vi-VN" u="sng" dirty="0"/>
              <a:t> </a:t>
            </a:r>
            <a:r>
              <a:rPr lang="vi-VN" u="sng" dirty="0" err="1"/>
              <a:t>ích</a:t>
            </a:r>
            <a:r>
              <a:rPr lang="vi-VN" u="sng" dirty="0"/>
              <a:t> </a:t>
            </a:r>
            <a:r>
              <a:rPr lang="vi-VN" u="sng" dirty="0" err="1"/>
              <a:t>của</a:t>
            </a:r>
            <a:r>
              <a:rPr lang="vi-VN" u="sng" dirty="0"/>
              <a:t> trang </a:t>
            </a:r>
            <a:r>
              <a:rPr lang="vi-VN" u="sng" dirty="0" err="1"/>
              <a:t>web</a:t>
            </a:r>
            <a:endParaRPr lang="vi-VN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2D19AD2-20B2-4B11-850F-80CDF1A2F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err="1"/>
              <a:t>Vì</a:t>
            </a:r>
            <a:r>
              <a:rPr lang="vi-VN" dirty="0"/>
              <a:t> chưa đăng </a:t>
            </a:r>
            <a:r>
              <a:rPr lang="vi-VN" dirty="0" err="1"/>
              <a:t>kí</a:t>
            </a:r>
            <a:r>
              <a:rPr lang="vi-VN" dirty="0"/>
              <a:t> tên </a:t>
            </a:r>
            <a:r>
              <a:rPr lang="vi-VN" dirty="0" err="1"/>
              <a:t>miền</a:t>
            </a:r>
            <a:r>
              <a:rPr lang="vi-VN" dirty="0"/>
              <a:t> nên trang </a:t>
            </a:r>
            <a:r>
              <a:rPr lang="vi-VN" dirty="0" err="1"/>
              <a:t>web</a:t>
            </a:r>
            <a:r>
              <a:rPr lang="vi-VN" dirty="0"/>
              <a:t> chưa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 tương </a:t>
            </a:r>
            <a:r>
              <a:rPr lang="vi-VN" dirty="0" err="1"/>
              <a:t>tác</a:t>
            </a:r>
            <a:r>
              <a:rPr lang="vi-VN" dirty="0"/>
              <a:t> </a:t>
            </a:r>
            <a:r>
              <a:rPr lang="vi-VN" dirty="0" err="1"/>
              <a:t>bởi</a:t>
            </a:r>
            <a:r>
              <a:rPr lang="vi-VN" dirty="0"/>
              <a:t> </a:t>
            </a:r>
            <a:r>
              <a:rPr lang="vi-VN" dirty="0" err="1"/>
              <a:t>người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 </a:t>
            </a:r>
            <a:r>
              <a:rPr lang="vi-VN" dirty="0" err="1"/>
              <a:t>được</a:t>
            </a:r>
            <a:r>
              <a:rPr lang="vi-VN" dirty="0"/>
              <a:t>. Tuy nhiên, </a:t>
            </a:r>
            <a:r>
              <a:rPr lang="vi-VN" dirty="0" err="1"/>
              <a:t>nó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mô </a:t>
            </a:r>
            <a:r>
              <a:rPr lang="vi-VN" dirty="0" err="1"/>
              <a:t>phỏng</a:t>
            </a:r>
            <a:r>
              <a:rPr lang="vi-VN" dirty="0"/>
              <a:t> </a:t>
            </a:r>
            <a:r>
              <a:rPr lang="vi-VN" dirty="0" err="1"/>
              <a:t>lại</a:t>
            </a:r>
            <a:r>
              <a:rPr lang="vi-VN" dirty="0"/>
              <a:t> đa </a:t>
            </a:r>
            <a:r>
              <a:rPr lang="vi-VN" dirty="0" err="1"/>
              <a:t>số</a:t>
            </a:r>
            <a:r>
              <a:rPr lang="vi-VN" dirty="0"/>
              <a:t> </a:t>
            </a:r>
            <a:r>
              <a:rPr lang="vi-VN" dirty="0" err="1"/>
              <a:t>các</a:t>
            </a:r>
            <a:r>
              <a:rPr lang="vi-VN" dirty="0"/>
              <a:t> tinh năng </a:t>
            </a:r>
            <a:r>
              <a:rPr lang="vi-VN" dirty="0" err="1"/>
              <a:t>của</a:t>
            </a:r>
            <a:r>
              <a:rPr lang="vi-VN" dirty="0"/>
              <a:t> 1 trang </a:t>
            </a:r>
            <a:r>
              <a:rPr lang="vi-VN" dirty="0" err="1"/>
              <a:t>web</a:t>
            </a:r>
            <a:r>
              <a:rPr lang="vi-VN" dirty="0"/>
              <a:t> </a:t>
            </a:r>
            <a:r>
              <a:rPr lang="vi-VN" dirty="0" err="1"/>
              <a:t>bán</a:t>
            </a:r>
            <a:r>
              <a:rPr lang="vi-VN" dirty="0"/>
              <a:t> </a:t>
            </a:r>
            <a:r>
              <a:rPr lang="vi-VN" dirty="0" err="1"/>
              <a:t>hàng</a:t>
            </a:r>
            <a:r>
              <a:rPr lang="vi-VN" dirty="0"/>
              <a:t> </a:t>
            </a:r>
            <a:r>
              <a:rPr lang="vi-VN" dirty="0" err="1"/>
              <a:t>bình</a:t>
            </a:r>
            <a:r>
              <a:rPr lang="vi-VN" dirty="0"/>
              <a:t> </a:t>
            </a:r>
            <a:r>
              <a:rPr lang="vi-VN" dirty="0" err="1"/>
              <a:t>thường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4157901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C95883E-0B9C-451D-B7C3-B5B4FB22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0" i="0" dirty="0" err="1">
                <a:solidFill>
                  <a:srgbClr val="FFFFFF"/>
                </a:solidFill>
                <a:effectLst/>
              </a:rPr>
              <a:t>Kế</a:t>
            </a:r>
            <a:r>
              <a:rPr lang="vi-VN" b="0" i="0" dirty="0">
                <a:solidFill>
                  <a:srgbClr val="FFFFFF"/>
                </a:solidFill>
                <a:effectLst/>
              </a:rPr>
              <a:t> </a:t>
            </a:r>
            <a:r>
              <a:rPr lang="vi-VN" b="0" i="0" dirty="0" err="1">
                <a:solidFill>
                  <a:srgbClr val="FFFFFF"/>
                </a:solidFill>
                <a:effectLst/>
              </a:rPr>
              <a:t>hoạch</a:t>
            </a:r>
            <a:r>
              <a:rPr lang="vi-VN" b="0" i="0" dirty="0">
                <a:solidFill>
                  <a:srgbClr val="FFFFFF"/>
                </a:solidFill>
                <a:effectLst/>
              </a:rPr>
              <a:t> </a:t>
            </a:r>
            <a:r>
              <a:rPr lang="vi-VN" b="0" i="0" dirty="0" err="1">
                <a:solidFill>
                  <a:srgbClr val="FFFFFF"/>
                </a:solidFill>
                <a:effectLst/>
              </a:rPr>
              <a:t>và</a:t>
            </a:r>
            <a:r>
              <a:rPr lang="vi-VN" b="0" i="0" dirty="0">
                <a:solidFill>
                  <a:srgbClr val="FFFFFF"/>
                </a:solidFill>
                <a:effectLst/>
              </a:rPr>
              <a:t> quy </a:t>
            </a:r>
            <a:r>
              <a:rPr lang="vi-VN" b="0" i="0" dirty="0" err="1">
                <a:solidFill>
                  <a:srgbClr val="FFFFFF"/>
                </a:solidFill>
                <a:effectLst/>
              </a:rPr>
              <a:t>trình</a:t>
            </a:r>
            <a:r>
              <a:rPr lang="vi-VN" b="0" i="0" dirty="0">
                <a:solidFill>
                  <a:srgbClr val="FFFFFF"/>
                </a:solidFill>
                <a:effectLst/>
              </a:rPr>
              <a:t> </a:t>
            </a:r>
            <a:r>
              <a:rPr lang="vi-VN" b="0" i="0" dirty="0" err="1">
                <a:solidFill>
                  <a:srgbClr val="FFFFFF"/>
                </a:solidFill>
                <a:effectLst/>
              </a:rPr>
              <a:t>hoàn</a:t>
            </a:r>
            <a:r>
              <a:rPr lang="vi-VN" b="0" i="0" dirty="0">
                <a:solidFill>
                  <a:srgbClr val="FFFFFF"/>
                </a:solidFill>
                <a:effectLst/>
              </a:rPr>
              <a:t> </a:t>
            </a:r>
            <a:r>
              <a:rPr lang="vi-VN" b="0" i="0" dirty="0" err="1">
                <a:solidFill>
                  <a:srgbClr val="FFFFFF"/>
                </a:solidFill>
                <a:effectLst/>
              </a:rPr>
              <a:t>thành</a:t>
            </a:r>
            <a:r>
              <a:rPr lang="vi-VN" b="0" i="0" dirty="0">
                <a:solidFill>
                  <a:srgbClr val="FFFFFF"/>
                </a:solidFill>
                <a:effectLst/>
              </a:rPr>
              <a:t> </a:t>
            </a:r>
            <a:r>
              <a:rPr lang="vi-VN" b="0" i="0" dirty="0" err="1">
                <a:solidFill>
                  <a:srgbClr val="FFFFFF"/>
                </a:solidFill>
                <a:effectLst/>
              </a:rPr>
              <a:t>sản</a:t>
            </a:r>
            <a:r>
              <a:rPr lang="vi-VN" b="0" i="0" dirty="0">
                <a:solidFill>
                  <a:srgbClr val="FFFFFF"/>
                </a:solidFill>
                <a:effectLst/>
              </a:rPr>
              <a:t> </a:t>
            </a:r>
            <a:r>
              <a:rPr lang="vi-VN" b="0" i="0" dirty="0" err="1">
                <a:solidFill>
                  <a:srgbClr val="FFFFFF"/>
                </a:solidFill>
                <a:effectLst/>
              </a:rPr>
              <a:t>phẩm</a:t>
            </a:r>
            <a:endParaRPr lang="vi-VN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5AB201B-3E93-4FD5-B80C-1E3A93A3D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err="1"/>
              <a:t>Tuần</a:t>
            </a:r>
            <a:r>
              <a:rPr lang="vi-VN" dirty="0"/>
              <a:t> 1: Lên ý </a:t>
            </a:r>
            <a:r>
              <a:rPr lang="vi-VN" dirty="0" err="1"/>
              <a:t>tưởng</a:t>
            </a:r>
            <a:endParaRPr lang="vi-VN" dirty="0"/>
          </a:p>
          <a:p>
            <a:r>
              <a:rPr lang="vi-VN" dirty="0" err="1"/>
              <a:t>Tuần</a:t>
            </a:r>
            <a:r>
              <a:rPr lang="vi-VN" dirty="0"/>
              <a:t> 2: </a:t>
            </a:r>
            <a:r>
              <a:rPr lang="vi-VN" dirty="0" err="1"/>
              <a:t>Phác</a:t>
            </a:r>
            <a:r>
              <a:rPr lang="vi-VN" dirty="0"/>
              <a:t> </a:t>
            </a:r>
            <a:r>
              <a:rPr lang="vi-VN" dirty="0" err="1"/>
              <a:t>họa</a:t>
            </a:r>
            <a:r>
              <a:rPr lang="vi-VN" dirty="0"/>
              <a:t> ý </a:t>
            </a:r>
            <a:r>
              <a:rPr lang="vi-VN" dirty="0" err="1"/>
              <a:t>tưởng</a:t>
            </a:r>
            <a:endParaRPr lang="vi-VN" dirty="0"/>
          </a:p>
          <a:p>
            <a:r>
              <a:rPr lang="vi-VN" dirty="0" err="1"/>
              <a:t>Tuần</a:t>
            </a:r>
            <a:r>
              <a:rPr lang="vi-VN" dirty="0"/>
              <a:t> 3-4: </a:t>
            </a:r>
            <a:r>
              <a:rPr lang="vi-VN" dirty="0" err="1"/>
              <a:t>Tiến</a:t>
            </a:r>
            <a:r>
              <a:rPr lang="vi-VN" dirty="0"/>
              <a:t> </a:t>
            </a:r>
            <a:r>
              <a:rPr lang="vi-VN" dirty="0" err="1"/>
              <a:t>hành</a:t>
            </a:r>
            <a:r>
              <a:rPr lang="vi-VN" dirty="0"/>
              <a:t> hoan </a:t>
            </a:r>
            <a:r>
              <a:rPr lang="vi-VN" dirty="0" err="1"/>
              <a:t>thiện</a:t>
            </a:r>
            <a:r>
              <a:rPr lang="vi-VN" dirty="0"/>
              <a:t> </a:t>
            </a:r>
            <a:r>
              <a:rPr lang="vi-VN" dirty="0" err="1"/>
              <a:t>sản</a:t>
            </a:r>
            <a:r>
              <a:rPr lang="vi-VN" dirty="0"/>
              <a:t> </a:t>
            </a:r>
            <a:r>
              <a:rPr lang="vi-VN" dirty="0" err="1"/>
              <a:t>phẩm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080602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2D7AC-8069-4F13-9120-BA807DBCF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u="sng" dirty="0"/>
              <a:t>Một số hình ảnh về website</a:t>
            </a:r>
            <a:endParaRPr lang="en-US" u="sng" dirty="0"/>
          </a:p>
        </p:txBody>
      </p:sp>
      <p:pic>
        <p:nvPicPr>
          <p:cNvPr id="12" name="Chỗ dành sẵn cho Nội dung 11">
            <a:extLst>
              <a:ext uri="{FF2B5EF4-FFF2-40B4-BE49-F238E27FC236}">
                <a16:creationId xmlns:a16="http://schemas.microsoft.com/office/drawing/2014/main" id="{06F09FE8-DD04-4A3C-B36F-78D9B5699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8833" y="2193925"/>
            <a:ext cx="7154334" cy="4024313"/>
          </a:xfrm>
        </p:spPr>
      </p:pic>
    </p:spTree>
    <p:extLst>
      <p:ext uri="{BB962C8B-B14F-4D97-AF65-F5344CB8AC3E}">
        <p14:creationId xmlns:p14="http://schemas.microsoft.com/office/powerpoint/2010/main" val="157984890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2D7AC-8069-4F13-9120-BA807DBCF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u="sng" dirty="0"/>
              <a:t>Một số hình ảnh về website</a:t>
            </a:r>
            <a:endParaRPr lang="en-US" u="sng" dirty="0"/>
          </a:p>
        </p:txBody>
      </p:sp>
      <p:pic>
        <p:nvPicPr>
          <p:cNvPr id="7" name="Chỗ dành sẵn cho Nội dung 6">
            <a:extLst>
              <a:ext uri="{FF2B5EF4-FFF2-40B4-BE49-F238E27FC236}">
                <a16:creationId xmlns:a16="http://schemas.microsoft.com/office/drawing/2014/main" id="{AD8B7077-0FAC-4E2F-B20D-F9881164D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8833" y="2193925"/>
            <a:ext cx="7154334" cy="4024313"/>
          </a:xfrm>
        </p:spPr>
      </p:pic>
    </p:spTree>
    <p:extLst>
      <p:ext uri="{BB962C8B-B14F-4D97-AF65-F5344CB8AC3E}">
        <p14:creationId xmlns:p14="http://schemas.microsoft.com/office/powerpoint/2010/main" val="54238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2D7AC-8069-4F13-9120-BA807DBCF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u="sng" dirty="0"/>
              <a:t>Một số hình ảnh về website</a:t>
            </a:r>
            <a:endParaRPr lang="en-US" u="sng" dirty="0"/>
          </a:p>
        </p:txBody>
      </p:sp>
      <p:pic>
        <p:nvPicPr>
          <p:cNvPr id="6" name="Chỗ dành sẵn cho Nội dung 5">
            <a:extLst>
              <a:ext uri="{FF2B5EF4-FFF2-40B4-BE49-F238E27FC236}">
                <a16:creationId xmlns:a16="http://schemas.microsoft.com/office/drawing/2014/main" id="{14E78636-7F40-4A1B-921E-280E7529B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8833" y="2193925"/>
            <a:ext cx="7154334" cy="4024313"/>
          </a:xfrm>
        </p:spPr>
      </p:pic>
    </p:spTree>
    <p:extLst>
      <p:ext uri="{BB962C8B-B14F-4D97-AF65-F5344CB8AC3E}">
        <p14:creationId xmlns:p14="http://schemas.microsoft.com/office/powerpoint/2010/main" val="340450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ệt hơi nước">
  <a:themeElements>
    <a:clrScheme name="Vệt hơi nước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ệt hơi nước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ệt hơi nước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TM04033937[[fn=Vệt hơi nước]]</Template>
  <TotalTime>851</TotalTime>
  <Words>290</Words>
  <Application>Microsoft Office PowerPoint</Application>
  <PresentationFormat>Màn hình rộng</PresentationFormat>
  <Paragraphs>26</Paragraphs>
  <Slides>11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Source Code Pro</vt:lpstr>
      <vt:lpstr>Times New Roman</vt:lpstr>
      <vt:lpstr>Vệt hơi nước</vt:lpstr>
      <vt:lpstr>Thuyết trình website bán hàng dịp halloween</vt:lpstr>
      <vt:lpstr>Giới thiệu về bản thân</vt:lpstr>
      <vt:lpstr>Giới thiệu website</vt:lpstr>
      <vt:lpstr>Ý tưởng trang web</vt:lpstr>
      <vt:lpstr>Lợi ích của trang web</vt:lpstr>
      <vt:lpstr>Kế hoạch và quy trình hoàn thành sản phẩm</vt:lpstr>
      <vt:lpstr>Một số hình ảnh về website</vt:lpstr>
      <vt:lpstr>Một số hình ảnh về website</vt:lpstr>
      <vt:lpstr>Một số hình ảnh về website</vt:lpstr>
      <vt:lpstr>Một số hình ảnh về website</vt:lpstr>
      <vt:lpstr>Cảm ơn mọi người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Thuyết trình website bán hàng trực tuyến</dc:title>
  <dc:creator>Trung Đàm Thành</dc:creator>
  <cp:lastModifiedBy>Windows 11</cp:lastModifiedBy>
  <cp:revision>5</cp:revision>
  <dcterms:created xsi:type="dcterms:W3CDTF">2021-11-21T02:37:39Z</dcterms:created>
  <dcterms:modified xsi:type="dcterms:W3CDTF">2022-10-28T13:09:49Z</dcterms:modified>
</cp:coreProperties>
</file>

<file path=docProps/thumbnail.jpeg>
</file>